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F5C20-7D47-4617-A96F-78E2422BB7C2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5151-7787-4291-8AC2-0B58B93AD3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F5C20-7D47-4617-A96F-78E2422BB7C2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5151-7787-4291-8AC2-0B58B93AD3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F5C20-7D47-4617-A96F-78E2422BB7C2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5151-7787-4291-8AC2-0B58B93AD3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F5C20-7D47-4617-A96F-78E2422BB7C2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5151-7787-4291-8AC2-0B58B93AD3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F5C20-7D47-4617-A96F-78E2422BB7C2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5151-7787-4291-8AC2-0B58B93AD3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F5C20-7D47-4617-A96F-78E2422BB7C2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5151-7787-4291-8AC2-0B58B93AD3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F5C20-7D47-4617-A96F-78E2422BB7C2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5151-7787-4291-8AC2-0B58B93AD3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F5C20-7D47-4617-A96F-78E2422BB7C2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5151-7787-4291-8AC2-0B58B93AD3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F5C20-7D47-4617-A96F-78E2422BB7C2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5151-7787-4291-8AC2-0B58B93AD3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F5C20-7D47-4617-A96F-78E2422BB7C2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75151-7787-4291-8AC2-0B58B93AD3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F5C20-7D47-4617-A96F-78E2422BB7C2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4D75151-7787-4291-8AC2-0B58B93AD34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6CF5C20-7D47-4617-A96F-78E2422BB7C2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4D75151-7787-4291-8AC2-0B58B93AD34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04800"/>
            <a:ext cx="8382000" cy="655320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+mj-lt"/>
              </a:rPr>
              <a:t>INSTITUTE OF TECHNOLOGY AND MANAGEMENT</a:t>
            </a:r>
          </a:p>
          <a:p>
            <a:pPr algn="ctr"/>
            <a:endParaRPr lang="en-US" dirty="0" smtClean="0">
              <a:latin typeface="+mj-lt"/>
            </a:endParaRPr>
          </a:p>
          <a:p>
            <a:pPr algn="ctr"/>
            <a:r>
              <a:rPr lang="en-US" dirty="0" smtClean="0">
                <a:latin typeface="+mj-lt"/>
              </a:rPr>
              <a:t>Minor Project Report </a:t>
            </a:r>
          </a:p>
          <a:p>
            <a:pPr algn="ctr"/>
            <a:endParaRPr lang="en-US" dirty="0" smtClean="0">
              <a:latin typeface="+mj-lt"/>
            </a:endParaRPr>
          </a:p>
          <a:p>
            <a:pPr algn="ctr"/>
            <a:r>
              <a:rPr lang="en-US" dirty="0" smtClean="0">
                <a:latin typeface="+mj-lt"/>
              </a:rPr>
              <a:t>On</a:t>
            </a:r>
          </a:p>
          <a:p>
            <a:pPr algn="ctr"/>
            <a:endParaRPr lang="en-US" dirty="0" smtClean="0">
              <a:latin typeface="+mj-lt"/>
            </a:endParaRPr>
          </a:p>
          <a:p>
            <a:pPr algn="ctr"/>
            <a:r>
              <a:rPr lang="en-US" dirty="0" smtClean="0">
                <a:latin typeface="+mj-lt"/>
              </a:rPr>
              <a:t>Search Result</a:t>
            </a:r>
          </a:p>
          <a:p>
            <a:pPr algn="ctr"/>
            <a:endParaRPr lang="en-US" dirty="0" smtClean="0">
              <a:latin typeface="+mj-lt"/>
            </a:endParaRPr>
          </a:p>
          <a:p>
            <a:pPr algn="ctr"/>
            <a:r>
              <a:rPr lang="en-US" dirty="0" smtClean="0">
                <a:latin typeface="+mj-lt"/>
              </a:rPr>
              <a:t>MCA 4</a:t>
            </a:r>
            <a:r>
              <a:rPr lang="en-US" baseline="30000" dirty="0" smtClean="0">
                <a:latin typeface="+mj-lt"/>
              </a:rPr>
              <a:t>TH</a:t>
            </a:r>
            <a:r>
              <a:rPr lang="en-US" dirty="0" smtClean="0">
                <a:latin typeface="+mj-lt"/>
              </a:rPr>
              <a:t> SEM (Code 406)</a:t>
            </a:r>
          </a:p>
          <a:p>
            <a:pPr algn="l"/>
            <a:endParaRPr lang="en-US" sz="2000" dirty="0" smtClean="0">
              <a:latin typeface="+mj-lt"/>
            </a:endParaRPr>
          </a:p>
          <a:p>
            <a:pPr algn="l"/>
            <a:r>
              <a:rPr lang="en-US" sz="2000" dirty="0" smtClean="0">
                <a:latin typeface="+mj-lt"/>
              </a:rPr>
              <a:t>   Project Guide:                                             Submitted by:</a:t>
            </a:r>
          </a:p>
          <a:p>
            <a:pPr algn="l"/>
            <a:r>
              <a:rPr lang="en-US" sz="1800" dirty="0" smtClean="0">
                <a:latin typeface="+mj-lt"/>
              </a:rPr>
              <a:t>        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990600"/>
            <a:ext cx="7854696" cy="5638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066800"/>
            <a:ext cx="5762625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762000"/>
            <a:ext cx="7854696" cy="5867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990600"/>
            <a:ext cx="581025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838200"/>
            <a:ext cx="7854696" cy="57912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066800"/>
            <a:ext cx="5819775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/>
              <a:t>THANKS</a:t>
            </a: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2400"/>
            <a:ext cx="7851648" cy="990600"/>
          </a:xfrm>
        </p:spPr>
        <p:txBody>
          <a:bodyPr>
            <a:normAutofit/>
          </a:bodyPr>
          <a:lstStyle/>
          <a:p>
            <a:pPr algn="ctr"/>
            <a:r>
              <a:rPr lang="en-US" sz="4800" i="1" u="sng" dirty="0" smtClean="0"/>
              <a:t>Abstract</a:t>
            </a:r>
            <a:endParaRPr lang="en-US" sz="4800" i="1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7854696" cy="5181600"/>
          </a:xfrm>
        </p:spPr>
        <p:txBody>
          <a:bodyPr/>
          <a:lstStyle/>
          <a:p>
            <a:pPr algn="l"/>
            <a:r>
              <a:rPr lang="en-US" dirty="0" smtClean="0"/>
              <a:t>These project is used for search an item from the particular data base of an organization like an university, college, hospital and company etc.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That means search only those item that have already exists in the database.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If the search successful than display the message “Search item is exist”.</a:t>
            </a:r>
          </a:p>
          <a:p>
            <a:pPr algn="l"/>
            <a:r>
              <a:rPr lang="en-US" dirty="0" smtClean="0"/>
              <a:t>Otherwise display the message “Search item does not exist ”.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52400"/>
            <a:ext cx="7851648" cy="914400"/>
          </a:xfrm>
        </p:spPr>
        <p:txBody>
          <a:bodyPr>
            <a:normAutofit/>
          </a:bodyPr>
          <a:lstStyle/>
          <a:p>
            <a:pPr algn="ctr"/>
            <a:r>
              <a:rPr lang="en-US" sz="4800" i="1" u="sng" dirty="0" smtClean="0"/>
              <a:t>Introduction</a:t>
            </a:r>
            <a:endParaRPr lang="en-US" sz="4800" i="1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19200"/>
            <a:ext cx="7854696" cy="5334000"/>
          </a:xfrm>
        </p:spPr>
        <p:txBody>
          <a:bodyPr/>
          <a:lstStyle/>
          <a:p>
            <a:pPr algn="l"/>
            <a:r>
              <a:rPr lang="en-US" dirty="0" smtClean="0"/>
              <a:t>The title of these project/ software is Search Result.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The software is completely computerized based and offline work.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And handle all the activity of searching an item from the database.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The searching items may be files, folder, images, songs</a:t>
            </a:r>
          </a:p>
          <a:p>
            <a:pPr algn="l"/>
            <a:r>
              <a:rPr lang="en-US" dirty="0" smtClean="0"/>
              <a:t>etc.</a:t>
            </a:r>
          </a:p>
          <a:p>
            <a:pPr algn="l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851648" cy="914400"/>
          </a:xfrm>
        </p:spPr>
        <p:txBody>
          <a:bodyPr/>
          <a:lstStyle/>
          <a:p>
            <a:pPr algn="ctr"/>
            <a:r>
              <a:rPr lang="en-US" sz="4800" i="1" u="sng" dirty="0" smtClean="0"/>
              <a:t>Objective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143000"/>
            <a:ext cx="7854696" cy="5410200"/>
          </a:xfrm>
        </p:spPr>
        <p:txBody>
          <a:bodyPr/>
          <a:lstStyle/>
          <a:p>
            <a:pPr algn="l"/>
            <a:r>
              <a:rPr lang="en-US" dirty="0" smtClean="0"/>
              <a:t>The main objectives of the software to provide an application to the computer user which can directly access an search item from the system database.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Other objectives of these software to reduce the time consumption which are required for the manual system.</a:t>
            </a:r>
          </a:p>
          <a:p>
            <a:pPr algn="l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04800"/>
            <a:ext cx="7851648" cy="838200"/>
          </a:xfrm>
        </p:spPr>
        <p:txBody>
          <a:bodyPr>
            <a:normAutofit/>
          </a:bodyPr>
          <a:lstStyle/>
          <a:p>
            <a:pPr algn="ctr"/>
            <a:r>
              <a:rPr lang="en-US" sz="4800" i="1" u="sng" dirty="0" smtClean="0"/>
              <a:t>Numbers of Forms in s/w</a:t>
            </a:r>
            <a:endParaRPr lang="en-US" sz="4800" i="1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19200"/>
            <a:ext cx="7854696" cy="5486400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en-US" dirty="0" smtClean="0"/>
              <a:t>Welcome Form</a:t>
            </a:r>
          </a:p>
          <a:p>
            <a:pPr marL="514350" indent="-514350" algn="l">
              <a:buAutoNum type="arabicPeriod"/>
            </a:pPr>
            <a:r>
              <a:rPr lang="en-US" dirty="0" smtClean="0"/>
              <a:t>Login Form</a:t>
            </a:r>
          </a:p>
          <a:p>
            <a:pPr marL="514350" indent="-514350" algn="l">
              <a:buAutoNum type="arabicPeriod"/>
            </a:pPr>
            <a:r>
              <a:rPr lang="en-US" dirty="0" smtClean="0"/>
              <a:t>Selection of Search</a:t>
            </a:r>
          </a:p>
          <a:p>
            <a:pPr marL="514350" indent="-514350" algn="l">
              <a:buAutoNum type="arabicPeriod"/>
            </a:pPr>
            <a:r>
              <a:rPr lang="en-US" dirty="0" smtClean="0"/>
              <a:t>Images Form </a:t>
            </a:r>
          </a:p>
          <a:p>
            <a:pPr marL="514350" indent="-514350" algn="l">
              <a:buAutoNum type="arabicPeriod"/>
            </a:pPr>
            <a:r>
              <a:rPr lang="en-US" dirty="0" smtClean="0"/>
              <a:t>Songs Form</a:t>
            </a:r>
          </a:p>
          <a:p>
            <a:pPr marL="514350" indent="-514350" algn="l">
              <a:buAutoNum type="arabicPeriod"/>
            </a:pPr>
            <a:r>
              <a:rPr lang="en-US" dirty="0" smtClean="0"/>
              <a:t>Files Form</a:t>
            </a:r>
          </a:p>
          <a:p>
            <a:pPr marL="514350" indent="-514350" algn="l">
              <a:buAutoNum type="arabicPeriod"/>
            </a:pPr>
            <a:r>
              <a:rPr lang="en-US" dirty="0" smtClean="0"/>
              <a:t>Direct Form</a:t>
            </a:r>
          </a:p>
          <a:p>
            <a:pPr marL="514350" indent="-514350" algn="l"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219200"/>
            <a:ext cx="7854696" cy="5638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447800"/>
            <a:ext cx="60960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914400"/>
            <a:ext cx="7854696" cy="5638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524000"/>
            <a:ext cx="48101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066800"/>
            <a:ext cx="7854696" cy="5638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582930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914400"/>
            <a:ext cx="7854696" cy="5715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990600"/>
            <a:ext cx="5762625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74</TotalTime>
  <Words>208</Words>
  <Application>Microsoft Office PowerPoint</Application>
  <PresentationFormat>On-screen Show (4:3)</PresentationFormat>
  <Paragraphs>41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Flow</vt:lpstr>
      <vt:lpstr>Slide 1</vt:lpstr>
      <vt:lpstr>Abstract</vt:lpstr>
      <vt:lpstr>Introduction</vt:lpstr>
      <vt:lpstr>Objective </vt:lpstr>
      <vt:lpstr>Numbers of Forms in s/w</vt:lpstr>
      <vt:lpstr>Slide 6</vt:lpstr>
      <vt:lpstr>Slide 7</vt:lpstr>
      <vt:lpstr>Slide 8</vt:lpstr>
      <vt:lpstr>Slide 9</vt:lpstr>
      <vt:lpstr>Slide 10</vt:lpstr>
      <vt:lpstr>Slide 11</vt:lpstr>
      <vt:lpstr>Slide 12</vt:lpstr>
      <vt:lpstr>THANKS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jmd</dc:creator>
  <cp:lastModifiedBy>hitesh</cp:lastModifiedBy>
  <cp:revision>34</cp:revision>
  <dcterms:created xsi:type="dcterms:W3CDTF">2012-05-22T05:41:58Z</dcterms:created>
  <dcterms:modified xsi:type="dcterms:W3CDTF">2014-10-25T03:47:28Z</dcterms:modified>
</cp:coreProperties>
</file>